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09728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34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79"/>
    <p:restoredTop sz="94694"/>
  </p:normalViewPr>
  <p:slideViewPr>
    <p:cSldViewPr snapToGrid="0" showGuides="1">
      <p:cViewPr varScale="1">
        <p:scale>
          <a:sx n="45" d="100"/>
          <a:sy n="45" d="100"/>
        </p:scale>
        <p:origin x="3744" y="224"/>
      </p:cViewPr>
      <p:guideLst>
        <p:guide orient="horz" pos="5760"/>
        <p:guide pos="34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2992968"/>
            <a:ext cx="9326880" cy="6366933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9605435"/>
            <a:ext cx="8229600" cy="4415365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03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93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973666"/>
            <a:ext cx="2366010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973666"/>
            <a:ext cx="6960870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729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6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4559305"/>
            <a:ext cx="9464040" cy="7607299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12238572"/>
            <a:ext cx="9464040" cy="4000499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772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4868333"/>
            <a:ext cx="466344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4868333"/>
            <a:ext cx="466344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3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973670"/>
            <a:ext cx="946404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4483101"/>
            <a:ext cx="4642008" cy="219709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6680200"/>
            <a:ext cx="4642008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4483101"/>
            <a:ext cx="4664869" cy="219709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6680200"/>
            <a:ext cx="4664869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103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06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90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219200"/>
            <a:ext cx="3539014" cy="426720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2633137"/>
            <a:ext cx="5554980" cy="12996333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5486400"/>
            <a:ext cx="3539014" cy="10164235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26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219200"/>
            <a:ext cx="3539014" cy="426720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2633137"/>
            <a:ext cx="5554980" cy="12996333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5486400"/>
            <a:ext cx="3539014" cy="10164235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552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973670"/>
            <a:ext cx="946404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4868333"/>
            <a:ext cx="946404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16950271"/>
            <a:ext cx="246888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23EB03-8D51-F84B-8A89-B0A0A1638103}" type="datetimeFigureOut">
              <a:rPr lang="en-US" smtClean="0"/>
              <a:t>5/5/25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16950271"/>
            <a:ext cx="370332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16950271"/>
            <a:ext cx="246888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739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AD316A-D151-F7A0-B0E0-6001FFDA1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75135"/>
            <a:ext cx="9464040" cy="3534835"/>
          </a:xfrm>
        </p:spPr>
        <p:txBody>
          <a:bodyPr/>
          <a:lstStyle/>
          <a:p>
            <a:r>
              <a:rPr lang="en-US" dirty="0"/>
              <a:t>Summary Table From </a:t>
            </a:r>
            <a:r>
              <a:rPr lang="en-US" dirty="0" err="1"/>
              <a:t>Alpha_X</a:t>
            </a:r>
            <a:r>
              <a:rPr lang="en-US" dirty="0"/>
              <a:t> Parameter Scan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A65A8B-EEF4-4B2E-7813-1FFF72044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02217"/>
            <a:ext cx="10972800" cy="1476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489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8E9FA6-41E7-D5AE-FD56-252E3756B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A4A1D40-04D0-F7BE-B683-FC133A905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0"/>
            <a:ext cx="9464040" cy="3534835"/>
          </a:xfrm>
        </p:spPr>
        <p:txBody>
          <a:bodyPr/>
          <a:lstStyle/>
          <a:p>
            <a:r>
              <a:rPr lang="en-US" dirty="0" err="1"/>
              <a:t>Alpha_X</a:t>
            </a:r>
            <a:r>
              <a:rPr lang="en-US" dirty="0"/>
              <a:t> = 54</a:t>
            </a:r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19E80CF0-3D48-B404-7102-E2299EAEB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882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565D9-3F34-4CE0-4889-C3CE6ED53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49106C5-7781-8D79-32DF-6A5897F9B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0"/>
            <a:ext cx="9464040" cy="3534835"/>
          </a:xfrm>
        </p:spPr>
        <p:txBody>
          <a:bodyPr/>
          <a:lstStyle/>
          <a:p>
            <a:r>
              <a:rPr lang="en-US" dirty="0" err="1"/>
              <a:t>Alpha_X</a:t>
            </a:r>
            <a:r>
              <a:rPr lang="en-US" dirty="0"/>
              <a:t> = 27</a:t>
            </a:r>
          </a:p>
        </p:txBody>
      </p:sp>
      <p:pic>
        <p:nvPicPr>
          <p:cNvPr id="4" name="Picture 3" descr="A graph of orange lines&#10;&#10;Description automatically generated with medium confidence">
            <a:extLst>
              <a:ext uri="{FF2B5EF4-FFF2-40B4-BE49-F238E27FC236}">
                <a16:creationId xmlns:a16="http://schemas.microsoft.com/office/drawing/2014/main" id="{4A05C7ED-D617-5FF0-C0BB-764B53D38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744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AAB6D-A035-1A62-2FAD-7A3ADF634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4D42672-F1D3-D3F0-F76D-ED8ECB568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0"/>
            <a:ext cx="9464040" cy="3534835"/>
          </a:xfrm>
        </p:spPr>
        <p:txBody>
          <a:bodyPr/>
          <a:lstStyle/>
          <a:p>
            <a:r>
              <a:rPr lang="en-US" dirty="0" err="1"/>
              <a:t>Alpha_X</a:t>
            </a:r>
            <a:r>
              <a:rPr lang="en-US" dirty="0"/>
              <a:t> = 13.5</a:t>
            </a:r>
          </a:p>
        </p:txBody>
      </p:sp>
      <p:pic>
        <p:nvPicPr>
          <p:cNvPr id="4" name="Picture 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4861A9DF-FB8D-7065-BEC1-147A0CCDB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28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8FE00-2BF7-F81D-1369-7C9B1AD44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157241"/>
            <a:ext cx="9464040" cy="3534835"/>
          </a:xfrm>
        </p:spPr>
        <p:txBody>
          <a:bodyPr/>
          <a:lstStyle/>
          <a:p>
            <a:r>
              <a:rPr lang="en-US" dirty="0"/>
              <a:t>Combined Plot of All Cells and All Qs From </a:t>
            </a:r>
            <a:r>
              <a:rPr lang="en-US" dirty="0" err="1"/>
              <a:t>Alpha_X</a:t>
            </a:r>
            <a:r>
              <a:rPr lang="en-US" dirty="0"/>
              <a:t> Parameter Scan</a:t>
            </a:r>
          </a:p>
        </p:txBody>
      </p:sp>
      <p:pic>
        <p:nvPicPr>
          <p:cNvPr id="5" name="Picture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28A6B9AC-45E4-8B7F-7ECD-950CFD094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172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4E12A5-A953-9B3E-4019-D3611194B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A99B3-90E5-BA03-8B6B-FC87CB65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157241"/>
            <a:ext cx="9464040" cy="3534835"/>
          </a:xfrm>
        </p:spPr>
        <p:txBody>
          <a:bodyPr/>
          <a:lstStyle/>
          <a:p>
            <a:r>
              <a:rPr lang="en-US" dirty="0"/>
              <a:t>Combined Plot of All Cells and All Qs From </a:t>
            </a:r>
            <a:r>
              <a:rPr lang="en-US" dirty="0" err="1"/>
              <a:t>Alpha_X</a:t>
            </a:r>
            <a:r>
              <a:rPr lang="en-US" dirty="0"/>
              <a:t> Parameter Scan</a:t>
            </a:r>
          </a:p>
        </p:txBody>
      </p:sp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DC830B60-6088-788B-EA70-A2F7D53A2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82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F1180C-D67F-8A59-FCFE-A4F64F45C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0"/>
            <a:ext cx="9464040" cy="3534835"/>
          </a:xfrm>
        </p:spPr>
        <p:txBody>
          <a:bodyPr/>
          <a:lstStyle/>
          <a:p>
            <a:r>
              <a:rPr lang="en-US" dirty="0" err="1"/>
              <a:t>Alpha_X</a:t>
            </a:r>
            <a:r>
              <a:rPr lang="en-US" dirty="0"/>
              <a:t> = 3456</a:t>
            </a:r>
          </a:p>
        </p:txBody>
      </p:sp>
      <p:pic>
        <p:nvPicPr>
          <p:cNvPr id="3" name="Picture 2" descr="A graph of a graph&#10;&#10;Description automatically generated">
            <a:extLst>
              <a:ext uri="{FF2B5EF4-FFF2-40B4-BE49-F238E27FC236}">
                <a16:creationId xmlns:a16="http://schemas.microsoft.com/office/drawing/2014/main" id="{6BA82177-A499-CB01-2DF0-0CF1268F1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379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7C1C5-8118-0CC9-0A18-57C3C455E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D0995F-B8F0-F621-C263-5C10F9A00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0"/>
            <a:ext cx="9464040" cy="3534835"/>
          </a:xfrm>
        </p:spPr>
        <p:txBody>
          <a:bodyPr/>
          <a:lstStyle/>
          <a:p>
            <a:r>
              <a:rPr lang="en-US" dirty="0" err="1"/>
              <a:t>Alpha_X</a:t>
            </a:r>
            <a:r>
              <a:rPr lang="en-US" dirty="0"/>
              <a:t> = 1728</a:t>
            </a:r>
          </a:p>
        </p:txBody>
      </p:sp>
      <p:pic>
        <p:nvPicPr>
          <p:cNvPr id="4" name="Picture 3" descr="A graph of a graph&#10;&#10;Description automatically generated">
            <a:extLst>
              <a:ext uri="{FF2B5EF4-FFF2-40B4-BE49-F238E27FC236}">
                <a16:creationId xmlns:a16="http://schemas.microsoft.com/office/drawing/2014/main" id="{B369A109-EA66-E910-5AF8-EAB4941B7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9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FCFA24-FB57-6D70-DEFB-CF4AEB840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02FE1B0-CFC1-538C-3052-84DC3309C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0"/>
            <a:ext cx="9464040" cy="3534835"/>
          </a:xfrm>
        </p:spPr>
        <p:txBody>
          <a:bodyPr/>
          <a:lstStyle/>
          <a:p>
            <a:r>
              <a:rPr lang="en-US" dirty="0" err="1"/>
              <a:t>Alpha_X</a:t>
            </a:r>
            <a:r>
              <a:rPr lang="en-US" dirty="0"/>
              <a:t> = 864</a:t>
            </a:r>
          </a:p>
        </p:txBody>
      </p:sp>
      <p:pic>
        <p:nvPicPr>
          <p:cNvPr id="4" name="Picture 3" descr="A graph of a graph&#10;&#10;Description automatically generated">
            <a:extLst>
              <a:ext uri="{FF2B5EF4-FFF2-40B4-BE49-F238E27FC236}">
                <a16:creationId xmlns:a16="http://schemas.microsoft.com/office/drawing/2014/main" id="{C10B58A9-3F5B-B409-C8CB-B62C36666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686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49F2A-6EE9-D19C-911E-D6E47A2D5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AC4BD60-3968-99D9-23BA-A8958186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0"/>
            <a:ext cx="9464040" cy="3534835"/>
          </a:xfrm>
        </p:spPr>
        <p:txBody>
          <a:bodyPr/>
          <a:lstStyle/>
          <a:p>
            <a:r>
              <a:rPr lang="en-US" dirty="0" err="1"/>
              <a:t>Alpha_X</a:t>
            </a:r>
            <a:r>
              <a:rPr lang="en-US" dirty="0"/>
              <a:t> = 432</a:t>
            </a:r>
          </a:p>
        </p:txBody>
      </p:sp>
      <p:pic>
        <p:nvPicPr>
          <p:cNvPr id="4" name="Picture 3" descr="A graph of a graph&#10;&#10;Description automatically generated">
            <a:extLst>
              <a:ext uri="{FF2B5EF4-FFF2-40B4-BE49-F238E27FC236}">
                <a16:creationId xmlns:a16="http://schemas.microsoft.com/office/drawing/2014/main" id="{0C3940C4-19B7-508D-4DA8-0CA961C1B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24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289FA5-4198-6D9B-4063-EC7FFEB27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F7FA4C2-6BB5-0F15-34E1-940CD2218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0"/>
            <a:ext cx="9464040" cy="3534835"/>
          </a:xfrm>
        </p:spPr>
        <p:txBody>
          <a:bodyPr/>
          <a:lstStyle/>
          <a:p>
            <a:r>
              <a:rPr lang="en-US" dirty="0" err="1"/>
              <a:t>Alpha_X</a:t>
            </a:r>
            <a:r>
              <a:rPr lang="en-US" dirty="0"/>
              <a:t> = 216</a:t>
            </a:r>
          </a:p>
        </p:txBody>
      </p:sp>
      <p:pic>
        <p:nvPicPr>
          <p:cNvPr id="4" name="Picture 3" descr="A graph of a graph&#10;&#10;Description automatically generated">
            <a:extLst>
              <a:ext uri="{FF2B5EF4-FFF2-40B4-BE49-F238E27FC236}">
                <a16:creationId xmlns:a16="http://schemas.microsoft.com/office/drawing/2014/main" id="{9A01B35F-653D-4187-EF4E-608A56CBC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39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68657-4FCD-7D35-CDCF-75B736972C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A17C25E-781D-A4EC-D126-9A104369C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0"/>
            <a:ext cx="9464040" cy="3534835"/>
          </a:xfrm>
        </p:spPr>
        <p:txBody>
          <a:bodyPr/>
          <a:lstStyle/>
          <a:p>
            <a:r>
              <a:rPr lang="en-US" dirty="0" err="1"/>
              <a:t>Alpha_X</a:t>
            </a:r>
            <a:r>
              <a:rPr lang="en-US" dirty="0"/>
              <a:t> = 108</a:t>
            </a:r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96F7D441-EAC1-B1C5-3A10-5540ADBED4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54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81</Words>
  <Application>Microsoft Macintosh PowerPoint</Application>
  <PresentationFormat>Custom</PresentationFormat>
  <Paragraphs>12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Summary Table From Alpha_X Parameter Scan</vt:lpstr>
      <vt:lpstr>Combined Plot of All Cells and All Qs From Alpha_X Parameter Scan</vt:lpstr>
      <vt:lpstr>Combined Plot of All Cells and All Qs From Alpha_X Parameter Scan</vt:lpstr>
      <vt:lpstr>Alpha_X = 3456</vt:lpstr>
      <vt:lpstr>Alpha_X = 1728</vt:lpstr>
      <vt:lpstr>Alpha_X = 864</vt:lpstr>
      <vt:lpstr>Alpha_X = 432</vt:lpstr>
      <vt:lpstr>Alpha_X = 216</vt:lpstr>
      <vt:lpstr>Alpha_X = 108</vt:lpstr>
      <vt:lpstr>Alpha_X = 54</vt:lpstr>
      <vt:lpstr>Alpha_X = 27</vt:lpstr>
      <vt:lpstr>Alpha_X = 13.5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Microsoft Office User</cp:lastModifiedBy>
  <cp:revision>4</cp:revision>
  <dcterms:created xsi:type="dcterms:W3CDTF">2025-05-06T04:22:34Z</dcterms:created>
  <dcterms:modified xsi:type="dcterms:W3CDTF">2025-05-06T05:35:10Z</dcterms:modified>
</cp:coreProperties>
</file>

<file path=docProps/thumbnail.jpeg>
</file>